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994" r:id="rId5"/>
    <p:sldId id="630" r:id="rId6"/>
    <p:sldId id="1097" r:id="rId7"/>
    <p:sldId id="1055" r:id="rId8"/>
    <p:sldId id="1098"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E8A75-B660-45DD-855F-79A8D534238F}" v="1" dt="2024-03-04T15:16:37.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6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odriguez Gomez" userId="bda7a1b5-0204-4c77-b549-474df271e3c4" providerId="ADAL" clId="{679E8A75-B660-45DD-855F-79A8D534238F}"/>
    <pc:docChg chg="modMainMaster">
      <pc:chgData name="David Rodriguez Gomez" userId="bda7a1b5-0204-4c77-b549-474df271e3c4" providerId="ADAL" clId="{679E8A75-B660-45DD-855F-79A8D534238F}" dt="2024-03-04T15:16:41.229" v="1" actId="1076"/>
      <pc:docMkLst>
        <pc:docMk/>
      </pc:docMkLst>
      <pc:sldMasterChg chg="addSp modSp mod">
        <pc:chgData name="David Rodriguez Gomez" userId="bda7a1b5-0204-4c77-b549-474df271e3c4" providerId="ADAL" clId="{679E8A75-B660-45DD-855F-79A8D534238F}" dt="2024-03-04T15:16:41.229" v="1" actId="1076"/>
        <pc:sldMasterMkLst>
          <pc:docMk/>
          <pc:sldMasterMk cId="2949913216" sldId="2147483648"/>
        </pc:sldMasterMkLst>
        <pc:spChg chg="add mod">
          <ac:chgData name="David Rodriguez Gomez" userId="bda7a1b5-0204-4c77-b549-474df271e3c4" providerId="ADAL" clId="{679E8A75-B660-45DD-855F-79A8D534238F}" dt="2024-03-04T15:16:41.229" v="1" actId="1076"/>
          <ac:spMkLst>
            <pc:docMk/>
            <pc:sldMasterMk cId="2949913216" sldId="2147483648"/>
            <ac:spMk id="7" creationId="{64D4DA7B-CE2A-E37E-414E-C812371CDCCA}"/>
          </ac:spMkLst>
        </pc:spChg>
        <pc:picChg chg="add mod">
          <ac:chgData name="David Rodriguez Gomez" userId="bda7a1b5-0204-4c77-b549-474df271e3c4" providerId="ADAL" clId="{679E8A75-B660-45DD-855F-79A8D534238F}" dt="2024-03-04T15:16:41.229" v="1" actId="1076"/>
          <ac:picMkLst>
            <pc:docMk/>
            <pc:sldMasterMk cId="2949913216" sldId="2147483648"/>
            <ac:picMk id="8" creationId="{ADCF01D4-AD64-91B5-0FFE-2600A1259926}"/>
          </ac:picMkLst>
        </pc:picChg>
      </pc:sldMasterChg>
    </pc:docChg>
  </pc:docChgLst>
  <pc:docChgLst>
    <pc:chgData name="Ilse Fraussen" userId="4b93268e-1784-4236-afc2-2016e12d0eef" providerId="ADAL" clId="{3D1768C5-E6E1-409D-8B99-7EC15A715199}"/>
    <pc:docChg chg="custSel addSld delSld modSld sldOrd">
      <pc:chgData name="Ilse Fraussen" userId="4b93268e-1784-4236-afc2-2016e12d0eef" providerId="ADAL" clId="{3D1768C5-E6E1-409D-8B99-7EC15A715199}" dt="2024-01-22T10:58:56.019" v="167" actId="478"/>
      <pc:docMkLst>
        <pc:docMk/>
      </pc:docMkLst>
      <pc:sldChg chg="del">
        <pc:chgData name="Ilse Fraussen" userId="4b93268e-1784-4236-afc2-2016e12d0eef" providerId="ADAL" clId="{3D1768C5-E6E1-409D-8B99-7EC15A715199}" dt="2024-01-15T09:19:27.035" v="0" actId="47"/>
        <pc:sldMkLst>
          <pc:docMk/>
          <pc:sldMk cId="711883227" sldId="629"/>
        </pc:sldMkLst>
      </pc:sldChg>
      <pc:sldChg chg="modSp add mod">
        <pc:chgData name="Ilse Fraussen" userId="4b93268e-1784-4236-afc2-2016e12d0eef" providerId="ADAL" clId="{3D1768C5-E6E1-409D-8B99-7EC15A715199}" dt="2024-01-22T10:57:43.530" v="160" actId="6549"/>
        <pc:sldMkLst>
          <pc:docMk/>
          <pc:sldMk cId="2743316475" sldId="630"/>
        </pc:sldMkLst>
        <pc:spChg chg="mod">
          <ac:chgData name="Ilse Fraussen" userId="4b93268e-1784-4236-afc2-2016e12d0eef" providerId="ADAL" clId="{3D1768C5-E6E1-409D-8B99-7EC15A715199}" dt="2024-01-22T10:57:43.530" v="160" actId="6549"/>
          <ac:spMkLst>
            <pc:docMk/>
            <pc:sldMk cId="2743316475" sldId="630"/>
            <ac:spMk id="4" creationId="{D21C0128-577D-419A-B7B4-CAAC0F2C0F44}"/>
          </ac:spMkLst>
        </pc:spChg>
      </pc:sldChg>
      <pc:sldChg chg="add del">
        <pc:chgData name="Ilse Fraussen" userId="4b93268e-1784-4236-afc2-2016e12d0eef" providerId="ADAL" clId="{3D1768C5-E6E1-409D-8B99-7EC15A715199}" dt="2024-01-15T09:20:24.746" v="15" actId="47"/>
        <pc:sldMkLst>
          <pc:docMk/>
          <pc:sldMk cId="3823766195" sldId="961"/>
        </pc:sldMkLst>
      </pc:sldChg>
      <pc:sldChg chg="del">
        <pc:chgData name="Ilse Fraussen" userId="4b93268e-1784-4236-afc2-2016e12d0eef" providerId="ADAL" clId="{3D1768C5-E6E1-409D-8B99-7EC15A715199}" dt="2024-01-15T09:19:27.035" v="0" actId="47"/>
        <pc:sldMkLst>
          <pc:docMk/>
          <pc:sldMk cId="2813052043" sldId="985"/>
        </pc:sldMkLst>
      </pc:sldChg>
      <pc:sldChg chg="del">
        <pc:chgData name="Ilse Fraussen" userId="4b93268e-1784-4236-afc2-2016e12d0eef" providerId="ADAL" clId="{3D1768C5-E6E1-409D-8B99-7EC15A715199}" dt="2024-01-15T09:19:27.035" v="0" actId="47"/>
        <pc:sldMkLst>
          <pc:docMk/>
          <pc:sldMk cId="1240391878" sldId="986"/>
        </pc:sldMkLst>
      </pc:sldChg>
      <pc:sldChg chg="modSp mod">
        <pc:chgData name="Ilse Fraussen" userId="4b93268e-1784-4236-afc2-2016e12d0eef" providerId="ADAL" clId="{3D1768C5-E6E1-409D-8B99-7EC15A715199}" dt="2024-01-15T09:19:33.243" v="10" actId="20577"/>
        <pc:sldMkLst>
          <pc:docMk/>
          <pc:sldMk cId="473999919" sldId="994"/>
        </pc:sldMkLst>
        <pc:spChg chg="mod">
          <ac:chgData name="Ilse Fraussen" userId="4b93268e-1784-4236-afc2-2016e12d0eef" providerId="ADAL" clId="{3D1768C5-E6E1-409D-8B99-7EC15A715199}" dt="2024-01-15T09:19:33.243" v="10" actId="20577"/>
          <ac:spMkLst>
            <pc:docMk/>
            <pc:sldMk cId="473999919" sldId="994"/>
            <ac:spMk id="7" creationId="{4E13130B-39D6-4D87-8351-F443A9384437}"/>
          </ac:spMkLst>
        </pc:spChg>
      </pc:sldChg>
      <pc:sldChg chg="del">
        <pc:chgData name="Ilse Fraussen" userId="4b93268e-1784-4236-afc2-2016e12d0eef" providerId="ADAL" clId="{3D1768C5-E6E1-409D-8B99-7EC15A715199}" dt="2024-01-15T09:19:27.035" v="0" actId="47"/>
        <pc:sldMkLst>
          <pc:docMk/>
          <pc:sldMk cId="1462804360" sldId="1014"/>
        </pc:sldMkLst>
      </pc:sldChg>
      <pc:sldChg chg="add del">
        <pc:chgData name="Ilse Fraussen" userId="4b93268e-1784-4236-afc2-2016e12d0eef" providerId="ADAL" clId="{3D1768C5-E6E1-409D-8B99-7EC15A715199}" dt="2024-01-15T09:20:39.020" v="17" actId="47"/>
        <pc:sldMkLst>
          <pc:docMk/>
          <pc:sldMk cId="2901409238" sldId="1015"/>
        </pc:sldMkLst>
      </pc:sldChg>
      <pc:sldChg chg="del">
        <pc:chgData name="Ilse Fraussen" userId="4b93268e-1784-4236-afc2-2016e12d0eef" providerId="ADAL" clId="{3D1768C5-E6E1-409D-8B99-7EC15A715199}" dt="2024-01-15T09:19:27.035" v="0" actId="47"/>
        <pc:sldMkLst>
          <pc:docMk/>
          <pc:sldMk cId="3558721144" sldId="1034"/>
        </pc:sldMkLst>
      </pc:sldChg>
      <pc:sldChg chg="del">
        <pc:chgData name="Ilse Fraussen" userId="4b93268e-1784-4236-afc2-2016e12d0eef" providerId="ADAL" clId="{3D1768C5-E6E1-409D-8B99-7EC15A715199}" dt="2024-01-15T09:19:27.035" v="0" actId="47"/>
        <pc:sldMkLst>
          <pc:docMk/>
          <pc:sldMk cId="51480786" sldId="1035"/>
        </pc:sldMkLst>
      </pc:sldChg>
      <pc:sldChg chg="add del">
        <pc:chgData name="Ilse Fraussen" userId="4b93268e-1784-4236-afc2-2016e12d0eef" providerId="ADAL" clId="{3D1768C5-E6E1-409D-8B99-7EC15A715199}" dt="2024-01-15T09:20:06.466" v="14" actId="47"/>
        <pc:sldMkLst>
          <pc:docMk/>
          <pc:sldMk cId="1078179450" sldId="1038"/>
        </pc:sldMkLst>
      </pc:sldChg>
      <pc:sldChg chg="del">
        <pc:chgData name="Ilse Fraussen" userId="4b93268e-1784-4236-afc2-2016e12d0eef" providerId="ADAL" clId="{3D1768C5-E6E1-409D-8B99-7EC15A715199}" dt="2024-01-15T09:19:27.035" v="0" actId="47"/>
        <pc:sldMkLst>
          <pc:docMk/>
          <pc:sldMk cId="401606970" sldId="1053"/>
        </pc:sldMkLst>
      </pc:sldChg>
      <pc:sldChg chg="add del">
        <pc:chgData name="Ilse Fraussen" userId="4b93268e-1784-4236-afc2-2016e12d0eef" providerId="ADAL" clId="{3D1768C5-E6E1-409D-8B99-7EC15A715199}" dt="2024-01-15T09:20:02.204" v="12" actId="47"/>
        <pc:sldMkLst>
          <pc:docMk/>
          <pc:sldMk cId="986023720" sldId="1054"/>
        </pc:sldMkLst>
      </pc:sldChg>
      <pc:sldChg chg="addSp delSp modSp add mod ord modShow">
        <pc:chgData name="Ilse Fraussen" userId="4b93268e-1784-4236-afc2-2016e12d0eef" providerId="ADAL" clId="{3D1768C5-E6E1-409D-8B99-7EC15A715199}" dt="2024-01-22T10:58:37.544" v="166"/>
        <pc:sldMkLst>
          <pc:docMk/>
          <pc:sldMk cId="7993501" sldId="1055"/>
        </pc:sldMkLst>
        <pc:spChg chg="add mod">
          <ac:chgData name="Ilse Fraussen" userId="4b93268e-1784-4236-afc2-2016e12d0eef" providerId="ADAL" clId="{3D1768C5-E6E1-409D-8B99-7EC15A715199}" dt="2024-01-22T10:57:59.015" v="161" actId="478"/>
          <ac:spMkLst>
            <pc:docMk/>
            <pc:sldMk cId="7993501" sldId="1055"/>
            <ac:spMk id="3" creationId="{40D28F80-E739-D3D6-DA90-1F1DE3FC69FB}"/>
          </ac:spMkLst>
        </pc:spChg>
        <pc:graphicFrameChg chg="del">
          <ac:chgData name="Ilse Fraussen" userId="4b93268e-1784-4236-afc2-2016e12d0eef" providerId="ADAL" clId="{3D1768C5-E6E1-409D-8B99-7EC15A715199}" dt="2024-01-22T10:57:59.015" v="161" actId="478"/>
          <ac:graphicFrameMkLst>
            <pc:docMk/>
            <pc:sldMk cId="7993501" sldId="1055"/>
            <ac:graphicFrameMk id="4" creationId="{D25CD962-C7C6-F387-2008-F797155CDBF5}"/>
          </ac:graphicFrameMkLst>
        </pc:graphicFrameChg>
        <pc:picChg chg="add mod">
          <ac:chgData name="Ilse Fraussen" userId="4b93268e-1784-4236-afc2-2016e12d0eef" providerId="ADAL" clId="{3D1768C5-E6E1-409D-8B99-7EC15A715199}" dt="2024-01-22T10:58:32.918" v="164" actId="14100"/>
          <ac:picMkLst>
            <pc:docMk/>
            <pc:sldMk cId="7993501" sldId="1055"/>
            <ac:picMk id="9" creationId="{616B67D9-CE71-BF38-8BB8-B11374135C30}"/>
          </ac:picMkLst>
        </pc:picChg>
      </pc:sldChg>
      <pc:sldChg chg="del">
        <pc:chgData name="Ilse Fraussen" userId="4b93268e-1784-4236-afc2-2016e12d0eef" providerId="ADAL" clId="{3D1768C5-E6E1-409D-8B99-7EC15A715199}" dt="2024-01-15T09:19:27.035" v="0" actId="47"/>
        <pc:sldMkLst>
          <pc:docMk/>
          <pc:sldMk cId="2809624405" sldId="1094"/>
        </pc:sldMkLst>
      </pc:sldChg>
      <pc:sldChg chg="del">
        <pc:chgData name="Ilse Fraussen" userId="4b93268e-1784-4236-afc2-2016e12d0eef" providerId="ADAL" clId="{3D1768C5-E6E1-409D-8B99-7EC15A715199}" dt="2024-01-15T09:19:27.035" v="0" actId="47"/>
        <pc:sldMkLst>
          <pc:docMk/>
          <pc:sldMk cId="2536958933" sldId="1095"/>
        </pc:sldMkLst>
      </pc:sldChg>
      <pc:sldChg chg="del">
        <pc:chgData name="Ilse Fraussen" userId="4b93268e-1784-4236-afc2-2016e12d0eef" providerId="ADAL" clId="{3D1768C5-E6E1-409D-8B99-7EC15A715199}" dt="2024-01-15T09:19:27.035" v="0" actId="47"/>
        <pc:sldMkLst>
          <pc:docMk/>
          <pc:sldMk cId="2659849454" sldId="1096"/>
        </pc:sldMkLst>
      </pc:sldChg>
      <pc:sldChg chg="add">
        <pc:chgData name="Ilse Fraussen" userId="4b93268e-1784-4236-afc2-2016e12d0eef" providerId="ADAL" clId="{3D1768C5-E6E1-409D-8B99-7EC15A715199}" dt="2024-01-15T09:19:52.591" v="11"/>
        <pc:sldMkLst>
          <pc:docMk/>
          <pc:sldMk cId="1207813518" sldId="1097"/>
        </pc:sldMkLst>
      </pc:sldChg>
      <pc:sldChg chg="delSp add mod">
        <pc:chgData name="Ilse Fraussen" userId="4b93268e-1784-4236-afc2-2016e12d0eef" providerId="ADAL" clId="{3D1768C5-E6E1-409D-8B99-7EC15A715199}" dt="2024-01-22T10:58:56.019" v="167" actId="478"/>
        <pc:sldMkLst>
          <pc:docMk/>
          <pc:sldMk cId="1128199483" sldId="1098"/>
        </pc:sldMkLst>
        <pc:spChg chg="del">
          <ac:chgData name="Ilse Fraussen" userId="4b93268e-1784-4236-afc2-2016e12d0eef" providerId="ADAL" clId="{3D1768C5-E6E1-409D-8B99-7EC15A715199}" dt="2024-01-22T10:58:56.019" v="167" actId="478"/>
          <ac:spMkLst>
            <pc:docMk/>
            <pc:sldMk cId="1128199483" sldId="1098"/>
            <ac:spMk id="5" creationId="{05C3EF07-921F-8B97-0593-E3EA2822004E}"/>
          </ac:spMkLst>
        </pc:spChg>
      </pc:sldChg>
      <pc:sldChg chg="add del">
        <pc:chgData name="Ilse Fraussen" userId="4b93268e-1784-4236-afc2-2016e12d0eef" providerId="ADAL" clId="{3D1768C5-E6E1-409D-8B99-7EC15A715199}" dt="2024-01-15T09:20:03.837" v="13" actId="47"/>
        <pc:sldMkLst>
          <pc:docMk/>
          <pc:sldMk cId="4109009188" sldId="11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267FD-740D-415D-B18B-B789053C20D6}" type="datetimeFigureOut">
              <a:rPr lang="nl-BE" smtClean="0"/>
              <a:t>4/03/2024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611EA-B9A1-46BA-9944-C9EE0230E893}" type="slidenum">
              <a:rPr lang="nl-BE" smtClean="0"/>
              <a:t>‹Nº›</a:t>
            </a:fld>
            <a:endParaRPr lang="nl-BE"/>
          </a:p>
        </p:txBody>
      </p:sp>
    </p:spTree>
    <p:extLst>
      <p:ext uri="{BB962C8B-B14F-4D97-AF65-F5344CB8AC3E}">
        <p14:creationId xmlns:p14="http://schemas.microsoft.com/office/powerpoint/2010/main" val="5251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81A34-F0A5-1DFC-B1B5-21D19FC35D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3439DB9-B051-FDE3-C547-48FD6483D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AF9E4DA-263C-2931-685F-A31BFC85E4AB}"/>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7E0774C4-427F-90C1-A9BC-7C4F1EC2FC2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7ECE218-2BE8-E5B0-B45F-A8E227C2BF00}"/>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241491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D73A8-A81B-2697-217D-C29A39224BB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A36E791-DA94-ABA6-D51B-D444DBB553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7C9D97-3068-1612-1AB7-51011D8F9433}"/>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4EE5F46B-C149-DF5C-DA21-B3462F02816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114D166-F076-F098-1DB0-E8F1DAF812BD}"/>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154534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B93079E-0286-F377-4113-4A552119E31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7598EDC-F7B2-6EB8-F8BF-8C0E60BF2A3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D45937A-3BA2-F838-0E23-DBC46DD4D1AE}"/>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66AD8672-2E4C-4D03-02FD-D57C6D26C3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6ADF928-A416-D565-F1E3-86B05B42C91A}"/>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379292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39474-1B53-43D1-FA8B-92D62B56996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194C578-6547-32CC-11B1-E6A0C841322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BE997AF-0095-9D07-1A70-0D63068BDEA2}"/>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0469C233-A83B-5FD5-7FFA-85EEF4242A3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47E7F5A-BD41-B0B2-D887-1D317D13CFC4}"/>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143652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5F41F-E6EC-13FC-4194-401A92ACEF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5387B04-77AA-5D02-29D2-8F62DA9914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DB6F6FA-6678-B167-122F-DA7F18602E47}"/>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4BB69A31-F2C8-942E-2C67-7D431EE5A1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F2C202-B281-E0AF-8A8F-448F17F0DF8A}"/>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4954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A3F41-C682-7DC2-5AB0-6E87F99B6BE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6D944DA-5F02-62A8-49CB-B32B60BBF0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D3E7B6E-862E-6CA3-B05F-599E4AC88E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CD2965C-B7B0-F9DE-856C-69B27C2ADD07}"/>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6" name="Tijdelijke aanduiding voor voettekst 5">
            <a:extLst>
              <a:ext uri="{FF2B5EF4-FFF2-40B4-BE49-F238E27FC236}">
                <a16:creationId xmlns:a16="http://schemas.microsoft.com/office/drawing/2014/main" id="{81BB7399-F1B6-702F-072D-80B3FE96614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76CFDD2-A8B0-9357-75B5-4E33D37F719A}"/>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326692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B286E-C184-D98D-5233-A94E1E089D0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D4E0D93-847B-EE74-4462-DECB918AC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92C57BA-E38C-55F4-C435-F4DA5A56C5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CB111C1-3108-898A-2119-1A774E397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B10870-2460-6C7E-6911-74A8F8AED80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25DB934-5CC3-194C-A671-43EFDAC7053A}"/>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8" name="Tijdelijke aanduiding voor voettekst 7">
            <a:extLst>
              <a:ext uri="{FF2B5EF4-FFF2-40B4-BE49-F238E27FC236}">
                <a16:creationId xmlns:a16="http://schemas.microsoft.com/office/drawing/2014/main" id="{55C826FA-A9EA-8628-2739-37CD3BF1905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DA6A54B-721A-B368-FD87-1E4EB62C7420}"/>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162387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B4ADB-9362-43DC-1744-7F4A3906E13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C648C26-D5A3-A1BE-FCF4-A8A0B82AA42C}"/>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4" name="Tijdelijke aanduiding voor voettekst 3">
            <a:extLst>
              <a:ext uri="{FF2B5EF4-FFF2-40B4-BE49-F238E27FC236}">
                <a16:creationId xmlns:a16="http://schemas.microsoft.com/office/drawing/2014/main" id="{5FA4E54F-2D25-5D05-FB91-114CEB7C1B7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7C84D4B-6B2F-5237-7033-236C9502E9D4}"/>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40062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48FA68-B700-7041-EBCA-009F8BA10235}"/>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3" name="Tijdelijke aanduiding voor voettekst 2">
            <a:extLst>
              <a:ext uri="{FF2B5EF4-FFF2-40B4-BE49-F238E27FC236}">
                <a16:creationId xmlns:a16="http://schemas.microsoft.com/office/drawing/2014/main" id="{90DBEED8-804E-AA61-52DE-79769836235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1A105CA0-EEF7-C729-22C9-F5EF050A2B7A}"/>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59441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6194D-F92C-0F98-26FC-188341E336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1EDE46C-59FB-C568-482B-6F8BB4947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5DA3847-6F19-CC0F-61F1-3915C7F3E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2D8601-8C74-EB4F-4AC4-A73030040EFF}"/>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6" name="Tijdelijke aanduiding voor voettekst 5">
            <a:extLst>
              <a:ext uri="{FF2B5EF4-FFF2-40B4-BE49-F238E27FC236}">
                <a16:creationId xmlns:a16="http://schemas.microsoft.com/office/drawing/2014/main" id="{6F637A5B-59C1-6D40-2BB4-9373FA8DEA1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1E167AD-2C30-0201-E4FB-8A1ABC86E0D6}"/>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25853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E49FE-2EB6-0213-230C-61C05FBE7F8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B515E6-2E9D-FB0D-7BCD-3F98CBDFF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E9E0386-ADF2-2268-5A7E-C64007BF6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4BFD20-A666-4022-7B23-D4B6271B1258}"/>
              </a:ext>
            </a:extLst>
          </p:cNvPr>
          <p:cNvSpPr>
            <a:spLocks noGrp="1"/>
          </p:cNvSpPr>
          <p:nvPr>
            <p:ph type="dt" sz="half" idx="10"/>
          </p:nvPr>
        </p:nvSpPr>
        <p:spPr/>
        <p:txBody>
          <a:bodyPr/>
          <a:lstStyle/>
          <a:p>
            <a:fld id="{F666910D-49F9-4220-B78D-849445D26A9D}" type="datetimeFigureOut">
              <a:rPr lang="nl-BE" smtClean="0"/>
              <a:t>4/03/2024</a:t>
            </a:fld>
            <a:endParaRPr lang="nl-BE"/>
          </a:p>
        </p:txBody>
      </p:sp>
      <p:sp>
        <p:nvSpPr>
          <p:cNvPr id="6" name="Tijdelijke aanduiding voor voettekst 5">
            <a:extLst>
              <a:ext uri="{FF2B5EF4-FFF2-40B4-BE49-F238E27FC236}">
                <a16:creationId xmlns:a16="http://schemas.microsoft.com/office/drawing/2014/main" id="{EBB64462-BF1B-E096-CEDA-40674C67539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8F53B39-7D86-CA7E-9BAB-FAD83B2F7FD9}"/>
              </a:ext>
            </a:extLst>
          </p:cNvPr>
          <p:cNvSpPr>
            <a:spLocks noGrp="1"/>
          </p:cNvSpPr>
          <p:nvPr>
            <p:ph type="sldNum" sz="quarter" idx="12"/>
          </p:nvPr>
        </p:nvSpPr>
        <p:spPr/>
        <p:txBody>
          <a:bodyPr/>
          <a:lstStyle/>
          <a:p>
            <a:fld id="{E65D2860-BFF1-4626-A652-BB7037532B03}" type="slidenum">
              <a:rPr lang="nl-BE" smtClean="0"/>
              <a:t>‹Nº›</a:t>
            </a:fld>
            <a:endParaRPr lang="nl-BE"/>
          </a:p>
        </p:txBody>
      </p:sp>
    </p:spTree>
    <p:extLst>
      <p:ext uri="{BB962C8B-B14F-4D97-AF65-F5344CB8AC3E}">
        <p14:creationId xmlns:p14="http://schemas.microsoft.com/office/powerpoint/2010/main" val="100380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332488-D5EE-8580-F75F-7416C376F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4BE2573-0BB1-DB51-E4B0-ACDFA3F49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4E6EF33-25F6-7B8E-D768-3560108D8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66910D-49F9-4220-B78D-849445D26A9D}" type="datetimeFigureOut">
              <a:rPr lang="nl-BE" smtClean="0"/>
              <a:t>4/03/2024</a:t>
            </a:fld>
            <a:endParaRPr lang="nl-BE"/>
          </a:p>
        </p:txBody>
      </p:sp>
      <p:sp>
        <p:nvSpPr>
          <p:cNvPr id="5" name="Tijdelijke aanduiding voor voettekst 4">
            <a:extLst>
              <a:ext uri="{FF2B5EF4-FFF2-40B4-BE49-F238E27FC236}">
                <a16:creationId xmlns:a16="http://schemas.microsoft.com/office/drawing/2014/main" id="{64D4DA7B-CE2A-E37E-414E-C812371CD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06AA51B3-8642-EA72-12B1-F657CDD21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5D2860-BFF1-4626-A652-BB7037532B03}" type="slidenum">
              <a:rPr lang="nl-BE" smtClean="0"/>
              <a:t>‹Nº›</a:t>
            </a:fld>
            <a:endParaRPr lang="nl-BE"/>
          </a:p>
        </p:txBody>
      </p:sp>
      <p:sp>
        <p:nvSpPr>
          <p:cNvPr id="7" name="Tijdelijke aanduiding voor voettekst 4">
            <a:extLst>
              <a:ext uri="{FF2B5EF4-FFF2-40B4-BE49-F238E27FC236}">
                <a16:creationId xmlns:a16="http://schemas.microsoft.com/office/drawing/2014/main" id="{64D4DA7B-CE2A-E37E-414E-C812371CDCCA}"/>
              </a:ext>
            </a:extLst>
          </p:cNvPr>
          <p:cNvSpPr>
            <a:spLocks noGrp="1"/>
          </p:cNvSpPr>
          <p:nvPr userDrawn="1"/>
        </p:nvSpPr>
        <p:spPr>
          <a:xfrm>
            <a:off x="1446458" y="6423024"/>
            <a:ext cx="9074776" cy="365125"/>
          </a:xfrm>
          <a:prstGeom prst="rect">
            <a:avLst/>
          </a:prstGeom>
        </p:spPr>
        <p:txBody>
          <a:bodyPr vert="horz" lIns="91440" tIns="45720" rIns="91440" bIns="45720" rtlCol="0" anchor="ct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rgbClr val="000000"/>
                </a:solidFill>
                <a:latin typeface="Calibri" panose="020F0502020204030204" pitchFamily="34" charset="0"/>
              </a:rPr>
              <a:t>This document has been produced with the economic support of the European Union (Erasmus + Program), through the project “D-EMIND-Promoting digital entrepreneurial mindsets in Higher Education” (2021-1-ES01-KA220-HED-000032185). The EU support to produce this publication does not constitute an endorsement of the contents which reflects the views only of the authors, and the Commission cannot be held responsible for any use which may be made of the information contained therein. </a:t>
            </a:r>
            <a:endParaRPr lang="nl-BE" sz="100" dirty="0"/>
          </a:p>
        </p:txBody>
      </p:sp>
      <p:pic>
        <p:nvPicPr>
          <p:cNvPr id="8" name="Imagen 7">
            <a:extLst>
              <a:ext uri="{FF2B5EF4-FFF2-40B4-BE49-F238E27FC236}">
                <a16:creationId xmlns:a16="http://schemas.microsoft.com/office/drawing/2014/main" id="{ADCF01D4-AD64-91B5-0FFE-2600A12599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058" y="6492875"/>
            <a:ext cx="838200" cy="295275"/>
          </a:xfrm>
          <a:prstGeom prst="rect">
            <a:avLst/>
          </a:prstGeom>
        </p:spPr>
      </p:pic>
    </p:spTree>
    <p:extLst>
      <p:ext uri="{BB962C8B-B14F-4D97-AF65-F5344CB8AC3E}">
        <p14:creationId xmlns:p14="http://schemas.microsoft.com/office/powerpoint/2010/main" val="294991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6915849-703B-4D47-9427-BDCC7A8F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Rektangel 5">
            <a:extLst>
              <a:ext uri="{FF2B5EF4-FFF2-40B4-BE49-F238E27FC236}">
                <a16:creationId xmlns:a16="http://schemas.microsoft.com/office/drawing/2014/main" id="{61C6918F-2447-47D3-B244-5B35FF03AEA0}"/>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4E13130B-39D6-4D87-8351-F443A9384437}"/>
              </a:ext>
            </a:extLst>
          </p:cNvPr>
          <p:cNvSpPr>
            <a:spLocks noGrp="1"/>
          </p:cNvSpPr>
          <p:nvPr>
            <p:ph type="ctrTitle"/>
          </p:nvPr>
        </p:nvSpPr>
        <p:spPr>
          <a:xfrm>
            <a:off x="1266737" y="2338660"/>
            <a:ext cx="9144000" cy="2387600"/>
          </a:xfrm>
        </p:spPr>
        <p:txBody>
          <a:bodyPr/>
          <a:lstStyle/>
          <a:p>
            <a:r>
              <a:rPr lang="da-DK" sz="4400" b="1" dirty="0">
                <a:latin typeface="Arial" panose="020B0604020202020204" pitchFamily="34" charset="0"/>
                <a:cs typeface="Arial" panose="020B0604020202020204" pitchFamily="34" charset="0"/>
              </a:rPr>
              <a:t>Module 6 : Evaluate</a:t>
            </a:r>
            <a:endParaRPr lang="da-DK" dirty="0"/>
          </a:p>
        </p:txBody>
      </p:sp>
      <p:pic>
        <p:nvPicPr>
          <p:cNvPr id="2" name="Pladsholder til indhold 5">
            <a:extLst>
              <a:ext uri="{FF2B5EF4-FFF2-40B4-BE49-F238E27FC236}">
                <a16:creationId xmlns:a16="http://schemas.microsoft.com/office/drawing/2014/main" id="{276716BF-6B74-FA94-AF73-9D04DF60A3BB}"/>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399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15B0468-8FBC-4B13-8414-949949052C64}"/>
              </a:ext>
            </a:extLst>
          </p:cNvPr>
          <p:cNvSpPr/>
          <p:nvPr/>
        </p:nvSpPr>
        <p:spPr>
          <a:xfrm>
            <a:off x="0" y="1511730"/>
            <a:ext cx="12192000" cy="3993160"/>
          </a:xfrm>
          <a:prstGeom prst="rect">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Picture 2" descr="The Challenge">
            <a:extLst>
              <a:ext uri="{FF2B5EF4-FFF2-40B4-BE49-F238E27FC236}">
                <a16:creationId xmlns:a16="http://schemas.microsoft.com/office/drawing/2014/main" id="{47EC9E83-2D82-49C2-909B-3140C2577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11" y="2730931"/>
            <a:ext cx="1380361" cy="1554930"/>
          </a:xfrm>
          <a:prstGeom prst="rect">
            <a:avLst/>
          </a:prstGeom>
          <a:noFill/>
          <a:extLst>
            <a:ext uri="{909E8E84-426E-40DD-AFC4-6F175D3DCCD1}">
              <a14:hiddenFill xmlns:a14="http://schemas.microsoft.com/office/drawing/2010/main">
                <a:solidFill>
                  <a:srgbClr val="FFFFFF"/>
                </a:solidFill>
              </a14:hiddenFill>
            </a:ext>
          </a:extLst>
        </p:spPr>
      </p:pic>
      <p:sp>
        <p:nvSpPr>
          <p:cNvPr id="3" name="Pil: højre 2">
            <a:extLst>
              <a:ext uri="{FF2B5EF4-FFF2-40B4-BE49-F238E27FC236}">
                <a16:creationId xmlns:a16="http://schemas.microsoft.com/office/drawing/2014/main" id="{9527F358-6580-4DF7-A824-CF1A63A020AE}"/>
              </a:ext>
            </a:extLst>
          </p:cNvPr>
          <p:cNvSpPr/>
          <p:nvPr/>
        </p:nvSpPr>
        <p:spPr>
          <a:xfrm>
            <a:off x="2233127" y="3429000"/>
            <a:ext cx="964163" cy="79310"/>
          </a:xfrm>
          <a:prstGeom prst="rightArrow">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D21C0128-577D-419A-B7B4-CAAC0F2C0F44}"/>
              </a:ext>
            </a:extLst>
          </p:cNvPr>
          <p:cNvSpPr txBox="1"/>
          <p:nvPr/>
        </p:nvSpPr>
        <p:spPr>
          <a:xfrm>
            <a:off x="5629469" y="1800149"/>
            <a:ext cx="6562531"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last step is to evaluate, this phase is composed of two parts: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An </a:t>
            </a:r>
            <a:r>
              <a:rPr lang="en-US" b="1" dirty="0">
                <a:latin typeface="Arial" panose="020B0604020202020204" pitchFamily="34" charset="0"/>
                <a:cs typeface="Arial" panose="020B0604020202020204" pitchFamily="34" charset="0"/>
              </a:rPr>
              <a:t>external part </a:t>
            </a:r>
            <a:r>
              <a:rPr lang="en-US" dirty="0">
                <a:latin typeface="Arial" panose="020B0604020202020204" pitchFamily="34" charset="0"/>
                <a:cs typeface="Arial" panose="020B0604020202020204" pitchFamily="34" charset="0"/>
              </a:rPr>
              <a:t>where the idea and the action or action plans are evaluated by the external partners in the project. </a:t>
            </a:r>
            <a:endParaRPr lang="da-D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2) A</a:t>
            </a:r>
            <a:r>
              <a:rPr lang="en-US" dirty="0">
                <a:latin typeface="Arial" panose="020B0604020202020204" pitchFamily="34" charset="0"/>
                <a:cs typeface="Arial" panose="020B0604020202020204" pitchFamily="34" charset="0"/>
              </a:rPr>
              <a:t>n</a:t>
            </a:r>
            <a:r>
              <a:rPr lang="en-US" b="1" dirty="0">
                <a:latin typeface="Arial" panose="020B0604020202020204" pitchFamily="34" charset="0"/>
                <a:cs typeface="Arial" panose="020B0604020202020204" pitchFamily="34" charset="0"/>
              </a:rPr>
              <a:t> internal evaluation</a:t>
            </a:r>
            <a:r>
              <a:rPr lang="en-US" dirty="0">
                <a:latin typeface="Arial" panose="020B0604020202020204" pitchFamily="34" charset="0"/>
                <a:cs typeface="Arial" panose="020B0604020202020204" pitchFamily="34" charset="0"/>
              </a:rPr>
              <a:t> with the teachers and the other students of the innovative learning process.</a:t>
            </a:r>
            <a:endParaRPr lang="da-DK" dirty="0">
              <a:latin typeface="Arial" panose="020B0604020202020204" pitchFamily="34" charset="0"/>
              <a:cs typeface="Arial" panose="020B0604020202020204" pitchFamily="34" charset="0"/>
            </a:endParaRPr>
          </a:p>
        </p:txBody>
      </p:sp>
      <p:pic>
        <p:nvPicPr>
          <p:cNvPr id="10" name="Billede 9">
            <a:extLst>
              <a:ext uri="{FF2B5EF4-FFF2-40B4-BE49-F238E27FC236}">
                <a16:creationId xmlns:a16="http://schemas.microsoft.com/office/drawing/2014/main" id="{F9DBDEF2-012E-4821-8E6C-F7CF25E60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156" y="2539238"/>
            <a:ext cx="1764416" cy="1938143"/>
          </a:xfrm>
          <a:prstGeom prst="rect">
            <a:avLst/>
          </a:prstGeom>
        </p:spPr>
      </p:pic>
      <p:pic>
        <p:nvPicPr>
          <p:cNvPr id="2" name="Pladsholder til indhold 5">
            <a:extLst>
              <a:ext uri="{FF2B5EF4-FFF2-40B4-BE49-F238E27FC236}">
                <a16:creationId xmlns:a16="http://schemas.microsoft.com/office/drawing/2014/main" id="{A04DC187-D491-9C6B-5948-A522B211AD0F}"/>
              </a:ext>
            </a:extLst>
          </p:cNvPr>
          <p:cNvPicPr>
            <a:picLocks noChangeAspect="1"/>
          </p:cNvPicPr>
          <p:nvPr/>
        </p:nvPicPr>
        <p:blipFill rotWithShape="1">
          <a:blip r:embed="rId4"/>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8" name="Titel 1">
            <a:extLst>
              <a:ext uri="{FF2B5EF4-FFF2-40B4-BE49-F238E27FC236}">
                <a16:creationId xmlns:a16="http://schemas.microsoft.com/office/drawing/2014/main" id="{AA8FFC01-EED3-68BA-01C3-1233A178D1AE}"/>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a:cs typeface="Arial"/>
              </a:rPr>
              <a:t>6. </a:t>
            </a:r>
            <a:r>
              <a:rPr lang="da-DK" sz="4800" b="1" err="1">
                <a:latin typeface="Arial"/>
                <a:cs typeface="Arial"/>
              </a:rPr>
              <a:t>Evaluate</a:t>
            </a:r>
            <a:r>
              <a:rPr lang="da-DK" sz="4800" b="1">
                <a:latin typeface="Arial"/>
                <a:cs typeface="Arial"/>
              </a:rPr>
              <a:t> </a:t>
            </a:r>
            <a:endParaRPr lang="en-GB" sz="4800" b="1">
              <a:latin typeface="Arial" panose="020B0604020202020204" pitchFamily="34" charset="0"/>
              <a:cs typeface="Arial" panose="020B0604020202020204" pitchFamily="34" charset="0"/>
            </a:endParaRPr>
          </a:p>
        </p:txBody>
      </p:sp>
      <p:pic>
        <p:nvPicPr>
          <p:cNvPr id="6" name="Billede 5" descr="Et billede, der indeholder Font/skrifttype, skærmbillede, Grafik, symbol&#10;&#10;Automatisk genereret beskrivelse">
            <a:extLst>
              <a:ext uri="{FF2B5EF4-FFF2-40B4-BE49-F238E27FC236}">
                <a16:creationId xmlns:a16="http://schemas.microsoft.com/office/drawing/2014/main" id="{44FADBBE-3437-C0F3-30C8-271DB13E7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995" y="6062848"/>
            <a:ext cx="1500400" cy="430027"/>
          </a:xfrm>
          <a:prstGeom prst="rect">
            <a:avLst/>
          </a:prstGeom>
        </p:spPr>
      </p:pic>
    </p:spTree>
    <p:extLst>
      <p:ext uri="{BB962C8B-B14F-4D97-AF65-F5344CB8AC3E}">
        <p14:creationId xmlns:p14="http://schemas.microsoft.com/office/powerpoint/2010/main" val="27433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6FAE41B-BD84-A71B-37BC-DDB6BC3E5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099F5B87-CE5A-9DC0-D880-D620D17BB512}"/>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5" name="Titel 1">
            <a:extLst>
              <a:ext uri="{FF2B5EF4-FFF2-40B4-BE49-F238E27FC236}">
                <a16:creationId xmlns:a16="http://schemas.microsoft.com/office/drawing/2014/main" id="{05C3EF07-921F-8B97-0593-E3EA2822004E}"/>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err="1">
                <a:latin typeface="Arial" panose="020B0604020202020204" pitchFamily="34" charset="0"/>
                <a:ea typeface="Calibri"/>
                <a:cs typeface="Arial" panose="020B0604020202020204" pitchFamily="34" charset="0"/>
              </a:rPr>
              <a:t>Importance</a:t>
            </a:r>
            <a:r>
              <a:rPr lang="da-DK" sz="4800" b="1">
                <a:latin typeface="Arial" panose="020B0604020202020204" pitchFamily="34" charset="0"/>
                <a:ea typeface="Calibri"/>
                <a:cs typeface="Arial" panose="020B0604020202020204" pitchFamily="34" charset="0"/>
              </a:rPr>
              <a:t> of Evaluation </a:t>
            </a:r>
          </a:p>
        </p:txBody>
      </p:sp>
      <p:pic>
        <p:nvPicPr>
          <p:cNvPr id="2" name="Part23_lISYua.mp4">
            <a:hlinkClick r:id="" action="ppaction://media"/>
            <a:extLst>
              <a:ext uri="{FF2B5EF4-FFF2-40B4-BE49-F238E27FC236}">
                <a16:creationId xmlns:a16="http://schemas.microsoft.com/office/drawing/2014/main" id="{65BF840E-14B2-B2C3-6988-7F43D90723D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91537" y="1318953"/>
            <a:ext cx="8585524" cy="5539047"/>
          </a:xfrm>
          <a:prstGeom prst="rect">
            <a:avLst/>
          </a:prstGeom>
        </p:spPr>
      </p:pic>
    </p:spTree>
    <p:extLst>
      <p:ext uri="{BB962C8B-B14F-4D97-AF65-F5344CB8AC3E}">
        <p14:creationId xmlns:p14="http://schemas.microsoft.com/office/powerpoint/2010/main" val="12078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EB47C319-F520-491D-4DE7-A87F65DD237B}"/>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7" name="Billede 6">
            <a:extLst>
              <a:ext uri="{FF2B5EF4-FFF2-40B4-BE49-F238E27FC236}">
                <a16:creationId xmlns:a16="http://schemas.microsoft.com/office/drawing/2014/main" id="{7ED67B9F-FDF8-BEAC-A3BB-6C8C5979E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5" name="Titel 1">
            <a:extLst>
              <a:ext uri="{FF2B5EF4-FFF2-40B4-BE49-F238E27FC236}">
                <a16:creationId xmlns:a16="http://schemas.microsoft.com/office/drawing/2014/main" id="{A3FEC036-04C5-9745-4AE9-EA06FDC40A1B}"/>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latin typeface="Arial" panose="020B0604020202020204" pitchFamily="34" charset="0"/>
                <a:cs typeface="Arial" panose="020B0604020202020204" pitchFamily="34" charset="0"/>
              </a:rPr>
              <a:t>Activities for Evaluate</a:t>
            </a:r>
          </a:p>
        </p:txBody>
      </p:sp>
      <p:sp>
        <p:nvSpPr>
          <p:cNvPr id="3" name="Tijdelijke aanduiding voor inhoud 2">
            <a:extLst>
              <a:ext uri="{FF2B5EF4-FFF2-40B4-BE49-F238E27FC236}">
                <a16:creationId xmlns:a16="http://schemas.microsoft.com/office/drawing/2014/main" id="{40D28F80-E739-D3D6-DA90-1F1DE3FC69FB}"/>
              </a:ext>
            </a:extLst>
          </p:cNvPr>
          <p:cNvSpPr>
            <a:spLocks noGrp="1"/>
          </p:cNvSpPr>
          <p:nvPr>
            <p:ph idx="1"/>
          </p:nvPr>
        </p:nvSpPr>
        <p:spPr/>
        <p:txBody>
          <a:bodyPr/>
          <a:lstStyle/>
          <a:p>
            <a:endParaRPr lang="nl-BE"/>
          </a:p>
        </p:txBody>
      </p:sp>
      <p:pic>
        <p:nvPicPr>
          <p:cNvPr id="9" name="Afbeelding 8">
            <a:extLst>
              <a:ext uri="{FF2B5EF4-FFF2-40B4-BE49-F238E27FC236}">
                <a16:creationId xmlns:a16="http://schemas.microsoft.com/office/drawing/2014/main" id="{616B67D9-CE71-BF38-8BB8-B11374135C30}"/>
              </a:ext>
            </a:extLst>
          </p:cNvPr>
          <p:cNvPicPr>
            <a:picLocks noChangeAspect="1"/>
          </p:cNvPicPr>
          <p:nvPr/>
        </p:nvPicPr>
        <p:blipFill>
          <a:blip r:embed="rId4"/>
          <a:stretch>
            <a:fillRect/>
          </a:stretch>
        </p:blipFill>
        <p:spPr>
          <a:xfrm>
            <a:off x="601503" y="1782412"/>
            <a:ext cx="8694413" cy="4172353"/>
          </a:xfrm>
          <a:prstGeom prst="rect">
            <a:avLst/>
          </a:prstGeom>
        </p:spPr>
      </p:pic>
    </p:spTree>
    <p:extLst>
      <p:ext uri="{BB962C8B-B14F-4D97-AF65-F5344CB8AC3E}">
        <p14:creationId xmlns:p14="http://schemas.microsoft.com/office/powerpoint/2010/main" val="799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6FAE41B-BD84-A71B-37BC-DDB6BC3E5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099F5B87-CE5A-9DC0-D880-D620D17BB512}"/>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8" name="Marcador de contenido 4">
            <a:extLst>
              <a:ext uri="{FF2B5EF4-FFF2-40B4-BE49-F238E27FC236}">
                <a16:creationId xmlns:a16="http://schemas.microsoft.com/office/drawing/2014/main" id="{0C6C5A3B-988A-0C2E-FCA5-CF9587D88BBC}"/>
              </a:ext>
            </a:extLst>
          </p:cNvPr>
          <p:cNvSpPr>
            <a:spLocks noGrp="1"/>
          </p:cNvSpPr>
          <p:nvPr/>
        </p:nvSpPr>
        <p:spPr>
          <a:xfrm>
            <a:off x="737621" y="1047831"/>
            <a:ext cx="6236921" cy="5328977"/>
          </a:xfrm>
          <a:prstGeom prst="rect">
            <a:avLst/>
          </a:prstGeom>
        </p:spPr>
        <p:txBody>
          <a:bodyPr vert="horz" lIns="91440" tIns="45720" rIns="91440" bIns="45720" rtlCol="0" anchor="t">
            <a:noAutofit/>
          </a:bodyPr>
          <a:lstStyle>
            <a:lvl1pPr marL="0" indent="0" algn="l" defTabSz="843808" rtl="0" eaLnBrk="1" latinLnBrk="0" hangingPunct="1">
              <a:lnSpc>
                <a:spcPct val="150000"/>
              </a:lnSpc>
              <a:spcBef>
                <a:spcPts val="923"/>
              </a:spcBef>
              <a:buFont typeface="Arial" panose="020B0604020202020204" pitchFamily="34" charset="0"/>
              <a:buNone/>
              <a:defRPr sz="2584" kern="1200">
                <a:solidFill>
                  <a:schemeClr val="tx1"/>
                </a:solidFill>
                <a:latin typeface="Century Gothic" panose="020B0502020202020204" pitchFamily="34" charset="0"/>
                <a:ea typeface="+mn-ea"/>
                <a:cs typeface="+mn-cs"/>
              </a:defRPr>
            </a:lvl1pPr>
            <a:lvl2pPr marL="632856" indent="-210952" algn="l" defTabSz="843808" rtl="0" eaLnBrk="1" latinLnBrk="0" hangingPunct="1">
              <a:lnSpc>
                <a:spcPct val="150000"/>
              </a:lnSpc>
              <a:spcBef>
                <a:spcPts val="461"/>
              </a:spcBef>
              <a:buFont typeface="Arial" panose="020B0604020202020204" pitchFamily="34" charset="0"/>
              <a:buChar char="•"/>
              <a:defRPr sz="2215" kern="1200">
                <a:solidFill>
                  <a:schemeClr val="tx1"/>
                </a:solidFill>
                <a:latin typeface="Century Gothic" panose="020B0502020202020204" pitchFamily="34" charset="0"/>
                <a:ea typeface="+mn-ea"/>
                <a:cs typeface="+mn-cs"/>
              </a:defRPr>
            </a:lvl2pPr>
            <a:lvl3pPr marL="1054760" indent="-210952" algn="l" defTabSz="843808" rtl="0" eaLnBrk="1" latinLnBrk="0" hangingPunct="1">
              <a:lnSpc>
                <a:spcPct val="150000"/>
              </a:lnSpc>
              <a:spcBef>
                <a:spcPts val="461"/>
              </a:spcBef>
              <a:buFont typeface="Arial" panose="020B0604020202020204" pitchFamily="34" charset="0"/>
              <a:buChar char="•"/>
              <a:defRPr sz="1846" kern="1200">
                <a:solidFill>
                  <a:schemeClr val="tx1"/>
                </a:solidFill>
                <a:latin typeface="Century Gothic" panose="020B0502020202020204" pitchFamily="34" charset="0"/>
                <a:ea typeface="+mn-ea"/>
                <a:cs typeface="+mn-cs"/>
              </a:defRPr>
            </a:lvl3pPr>
            <a:lvl4pPr marL="1476665" indent="-210952" algn="l" defTabSz="843808" rtl="0" eaLnBrk="1" latinLnBrk="0" hangingPunct="1">
              <a:lnSpc>
                <a:spcPct val="150000"/>
              </a:lnSpc>
              <a:spcBef>
                <a:spcPts val="461"/>
              </a:spcBef>
              <a:buFont typeface="Arial" panose="020B0604020202020204" pitchFamily="34" charset="0"/>
              <a:buChar char="•"/>
              <a:defRPr sz="1661" kern="1200">
                <a:solidFill>
                  <a:schemeClr val="tx1"/>
                </a:solidFill>
                <a:latin typeface="Century Gothic" panose="020B0502020202020204" pitchFamily="34" charset="0"/>
                <a:ea typeface="+mn-ea"/>
                <a:cs typeface="+mn-cs"/>
              </a:defRPr>
            </a:lvl4pPr>
            <a:lvl5pPr marL="1898569" indent="-210952" algn="l" defTabSz="843808" rtl="0" eaLnBrk="1" latinLnBrk="0" hangingPunct="1">
              <a:lnSpc>
                <a:spcPct val="150000"/>
              </a:lnSpc>
              <a:spcBef>
                <a:spcPts val="461"/>
              </a:spcBef>
              <a:buFont typeface="Arial" panose="020B0604020202020204" pitchFamily="34" charset="0"/>
              <a:buChar char="•"/>
              <a:defRPr sz="1661" kern="1200">
                <a:solidFill>
                  <a:schemeClr val="tx1"/>
                </a:solidFill>
                <a:latin typeface="Century Gothic" panose="020B0502020202020204" pitchFamily="34" charset="0"/>
                <a:ea typeface="+mn-ea"/>
                <a:cs typeface="+mn-cs"/>
              </a:defRPr>
            </a:lvl5pPr>
            <a:lvl6pPr marL="2320473" indent="-210952" algn="l" defTabSz="843808"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6pPr>
            <a:lvl7pPr marL="2742377" indent="-210952" algn="l" defTabSz="843808"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7pPr>
            <a:lvl8pPr marL="3164281" indent="-210952" algn="l" defTabSz="843808"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8pPr>
            <a:lvl9pPr marL="3586185" indent="-210952" algn="l" defTabSz="843808" rtl="0" eaLnBrk="1" latinLnBrk="0" hangingPunct="1">
              <a:lnSpc>
                <a:spcPct val="90000"/>
              </a:lnSpc>
              <a:spcBef>
                <a:spcPts val="461"/>
              </a:spcBef>
              <a:buFont typeface="Arial" panose="020B0604020202020204" pitchFamily="34" charset="0"/>
              <a:buChar char="•"/>
              <a:defRPr sz="1661" kern="1200">
                <a:solidFill>
                  <a:schemeClr val="tx1"/>
                </a:solidFill>
                <a:latin typeface="+mn-lt"/>
                <a:ea typeface="+mn-ea"/>
                <a:cs typeface="+mn-cs"/>
              </a:defRPr>
            </a:lvl9pPr>
          </a:lstStyle>
          <a:p>
            <a:pPr marL="285750" indent="-285750">
              <a:buFont typeface="Arial" panose="020B0604020202020204" pitchFamily="34" charset="0"/>
              <a:buChar char="•"/>
            </a:pPr>
            <a:endParaRPr lang="de-DE" sz="2000" b="1">
              <a:solidFill>
                <a:srgbClr val="F4AC80"/>
              </a:solidFill>
              <a:effectLst/>
              <a:latin typeface="+mn-lt"/>
            </a:endParaRPr>
          </a:p>
          <a:p>
            <a:pPr marL="285750" indent="-285750">
              <a:buFont typeface="Arial" panose="020B0604020202020204" pitchFamily="34" charset="0"/>
              <a:buChar char="•"/>
            </a:pPr>
            <a:endParaRPr lang="de-DE" sz="2000" b="1">
              <a:solidFill>
                <a:srgbClr val="F4AC80"/>
              </a:solidFill>
              <a:latin typeface="+mn-lt"/>
            </a:endParaRPr>
          </a:p>
          <a:p>
            <a:endParaRPr lang="de-DE" sz="2000">
              <a:solidFill>
                <a:srgbClr val="000000"/>
              </a:solidFill>
              <a:latin typeface="+mn-lt"/>
            </a:endParaRPr>
          </a:p>
          <a:p>
            <a:endParaRPr lang="de-DE" sz="2000">
              <a:solidFill>
                <a:srgbClr val="000000"/>
              </a:solidFill>
              <a:latin typeface="+mn-lt"/>
              <a:ea typeface="Calibri"/>
              <a:cs typeface="Calibri"/>
            </a:endParaRPr>
          </a:p>
          <a:p>
            <a:endParaRPr lang="de-DE" sz="2000">
              <a:effectLst/>
              <a:latin typeface="+mn-lt"/>
            </a:endParaRPr>
          </a:p>
          <a:p>
            <a:endParaRPr lang="de-DE" sz="2000">
              <a:latin typeface="+mn-lt"/>
            </a:endParaRPr>
          </a:p>
          <a:p>
            <a:endParaRPr lang="de-DE" sz="2000">
              <a:effectLst/>
              <a:latin typeface="+mn-lt"/>
            </a:endParaRPr>
          </a:p>
        </p:txBody>
      </p:sp>
      <p:pic>
        <p:nvPicPr>
          <p:cNvPr id="9" name="Picture 6" descr="External link ">
            <a:extLst>
              <a:ext uri="{FF2B5EF4-FFF2-40B4-BE49-F238E27FC236}">
                <a16:creationId xmlns:a16="http://schemas.microsoft.com/office/drawing/2014/main" id="{B089B7A4-EC45-8581-2981-2C74D6440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001" y="1284350"/>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nternal ">
            <a:extLst>
              <a:ext uri="{FF2B5EF4-FFF2-40B4-BE49-F238E27FC236}">
                <a16:creationId xmlns:a16="http://schemas.microsoft.com/office/drawing/2014/main" id="{271BB044-FBEB-4B58-3282-4290F5F70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075" y="2265563"/>
            <a:ext cx="1321898" cy="1321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ssessment ">
            <a:extLst>
              <a:ext uri="{FF2B5EF4-FFF2-40B4-BE49-F238E27FC236}">
                <a16:creationId xmlns:a16="http://schemas.microsoft.com/office/drawing/2014/main" id="{D5DA6B20-F159-812A-3FC7-0BE1CD45B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3252" y="3768429"/>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topwatch ">
            <a:extLst>
              <a:ext uri="{FF2B5EF4-FFF2-40B4-BE49-F238E27FC236}">
                <a16:creationId xmlns:a16="http://schemas.microsoft.com/office/drawing/2014/main" id="{F33BF43C-E831-CBEE-706E-10827C7B7B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999" y="4899380"/>
            <a:ext cx="1321898" cy="13218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Good feedback ">
            <a:extLst>
              <a:ext uri="{FF2B5EF4-FFF2-40B4-BE49-F238E27FC236}">
                <a16:creationId xmlns:a16="http://schemas.microsoft.com/office/drawing/2014/main" id="{D5C8EC16-7A0B-48EE-E788-47A0944093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6621" y="2784441"/>
            <a:ext cx="1577245" cy="1577245"/>
          </a:xfrm>
          <a:prstGeom prst="rect">
            <a:avLst/>
          </a:prstGeom>
          <a:noFill/>
          <a:extLst>
            <a:ext uri="{909E8E84-426E-40DD-AFC4-6F175D3DCCD1}">
              <a14:hiddenFill xmlns:a14="http://schemas.microsoft.com/office/drawing/2010/main">
                <a:solidFill>
                  <a:srgbClr val="FFFFFF"/>
                </a:solidFill>
              </a14:hiddenFill>
            </a:ext>
          </a:extLst>
        </p:spPr>
      </p:pic>
      <p:sp>
        <p:nvSpPr>
          <p:cNvPr id="15" name="Abgerundetes Rechteck 14">
            <a:extLst>
              <a:ext uri="{FF2B5EF4-FFF2-40B4-BE49-F238E27FC236}">
                <a16:creationId xmlns:a16="http://schemas.microsoft.com/office/drawing/2014/main" id="{9BED23B4-5004-952A-762B-A30D292161E5}"/>
              </a:ext>
            </a:extLst>
          </p:cNvPr>
          <p:cNvSpPr/>
          <p:nvPr/>
        </p:nvSpPr>
        <p:spPr>
          <a:xfrm>
            <a:off x="1025611" y="1322173"/>
            <a:ext cx="2458994" cy="667265"/>
          </a:xfrm>
          <a:prstGeom prst="roundRect">
            <a:avLst/>
          </a:prstGeom>
          <a:solidFill>
            <a:srgbClr val="FFD572"/>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de-DE" sz="2000" b="1"/>
              <a:t>External Feedback</a:t>
            </a:r>
          </a:p>
        </p:txBody>
      </p:sp>
      <p:sp>
        <p:nvSpPr>
          <p:cNvPr id="16" name="Textfeld 15">
            <a:extLst>
              <a:ext uri="{FF2B5EF4-FFF2-40B4-BE49-F238E27FC236}">
                <a16:creationId xmlns:a16="http://schemas.microsoft.com/office/drawing/2014/main" id="{9963A305-9557-A292-9918-33816B55A97D}"/>
              </a:ext>
            </a:extLst>
          </p:cNvPr>
          <p:cNvSpPr txBox="1"/>
          <p:nvPr/>
        </p:nvSpPr>
        <p:spPr>
          <a:xfrm>
            <a:off x="3676512" y="1336807"/>
            <a:ext cx="3159388" cy="707886"/>
          </a:xfrm>
          <a:prstGeom prst="rect">
            <a:avLst/>
          </a:prstGeom>
          <a:noFill/>
        </p:spPr>
        <p:txBody>
          <a:bodyPr wrap="square" rtlCol="0">
            <a:spAutoFit/>
          </a:bodyPr>
          <a:lstStyle/>
          <a:p>
            <a:r>
              <a:rPr lang="de-DE" sz="2000"/>
              <a:t>Input </a:t>
            </a:r>
            <a:r>
              <a:rPr lang="de-DE" sz="2000" err="1"/>
              <a:t>from</a:t>
            </a:r>
            <a:r>
              <a:rPr lang="de-DE" sz="2000"/>
              <a:t> external </a:t>
            </a:r>
            <a:r>
              <a:rPr lang="de-DE" sz="2000" err="1"/>
              <a:t>partners</a:t>
            </a:r>
            <a:r>
              <a:rPr lang="de-DE" sz="2000"/>
              <a:t> </a:t>
            </a:r>
            <a:r>
              <a:rPr lang="de-DE" sz="2000" err="1"/>
              <a:t>or</a:t>
            </a:r>
            <a:r>
              <a:rPr lang="de-DE" sz="2000"/>
              <a:t> </a:t>
            </a:r>
            <a:r>
              <a:rPr lang="de-DE" sz="2000" err="1"/>
              <a:t>stakeholders</a:t>
            </a:r>
            <a:endParaRPr lang="de-DE" sz="2000"/>
          </a:p>
        </p:txBody>
      </p:sp>
      <p:sp>
        <p:nvSpPr>
          <p:cNvPr id="17" name="Abgerundetes Rechteck 16">
            <a:extLst>
              <a:ext uri="{FF2B5EF4-FFF2-40B4-BE49-F238E27FC236}">
                <a16:creationId xmlns:a16="http://schemas.microsoft.com/office/drawing/2014/main" id="{A3140EA2-5499-983C-4AD1-D6AAA66CEEE9}"/>
              </a:ext>
            </a:extLst>
          </p:cNvPr>
          <p:cNvSpPr/>
          <p:nvPr/>
        </p:nvSpPr>
        <p:spPr>
          <a:xfrm>
            <a:off x="1025611" y="2566169"/>
            <a:ext cx="2458994" cy="667265"/>
          </a:xfrm>
          <a:prstGeom prst="roundRect">
            <a:avLst/>
          </a:prstGeom>
          <a:solidFill>
            <a:srgbClr val="FFD572"/>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de-DE" sz="2000" b="1"/>
              <a:t>Internal Feedback</a:t>
            </a:r>
          </a:p>
        </p:txBody>
      </p:sp>
      <p:sp>
        <p:nvSpPr>
          <p:cNvPr id="18" name="Textfeld 17">
            <a:extLst>
              <a:ext uri="{FF2B5EF4-FFF2-40B4-BE49-F238E27FC236}">
                <a16:creationId xmlns:a16="http://schemas.microsoft.com/office/drawing/2014/main" id="{E19F7FA0-032D-7306-E12B-2B7005E8BB6D}"/>
              </a:ext>
            </a:extLst>
          </p:cNvPr>
          <p:cNvSpPr txBox="1"/>
          <p:nvPr/>
        </p:nvSpPr>
        <p:spPr>
          <a:xfrm>
            <a:off x="3610334" y="2485111"/>
            <a:ext cx="3652197" cy="707886"/>
          </a:xfrm>
          <a:prstGeom prst="rect">
            <a:avLst/>
          </a:prstGeom>
          <a:noFill/>
        </p:spPr>
        <p:txBody>
          <a:bodyPr wrap="square" rtlCol="0">
            <a:spAutoFit/>
          </a:bodyPr>
          <a:lstStyle/>
          <a:p>
            <a:r>
              <a:rPr lang="de-DE" sz="2000">
                <a:effectLst/>
                <a:latin typeface="+mn-lt"/>
              </a:rPr>
              <a:t>Feedback </a:t>
            </a:r>
            <a:r>
              <a:rPr lang="de-DE" sz="2000" err="1">
                <a:effectLst/>
                <a:latin typeface="+mn-lt"/>
              </a:rPr>
              <a:t>from</a:t>
            </a:r>
            <a:r>
              <a:rPr lang="de-DE" sz="2000">
                <a:effectLst/>
                <a:latin typeface="+mn-lt"/>
              </a:rPr>
              <a:t> </a:t>
            </a:r>
            <a:r>
              <a:rPr lang="de-DE" sz="2000" err="1">
                <a:effectLst/>
                <a:latin typeface="+mn-lt"/>
              </a:rPr>
              <a:t>team</a:t>
            </a:r>
            <a:r>
              <a:rPr lang="de-DE" sz="2000">
                <a:effectLst/>
                <a:latin typeface="+mn-lt"/>
              </a:rPr>
              <a:t> </a:t>
            </a:r>
            <a:r>
              <a:rPr lang="de-DE" sz="2000" err="1">
                <a:effectLst/>
                <a:latin typeface="+mn-lt"/>
              </a:rPr>
              <a:t>members</a:t>
            </a:r>
            <a:r>
              <a:rPr lang="de-DE" sz="2000">
                <a:effectLst/>
                <a:latin typeface="+mn-lt"/>
              </a:rPr>
              <a:t> </a:t>
            </a:r>
            <a:r>
              <a:rPr lang="de-DE" sz="2000" err="1">
                <a:effectLst/>
                <a:latin typeface="+mn-lt"/>
              </a:rPr>
              <a:t>or</a:t>
            </a:r>
            <a:r>
              <a:rPr lang="de-DE" sz="2000">
                <a:effectLst/>
                <a:latin typeface="+mn-lt"/>
              </a:rPr>
              <a:t> </a:t>
            </a:r>
            <a:r>
              <a:rPr lang="de-DE" sz="2000" err="1">
                <a:effectLst/>
                <a:latin typeface="+mn-lt"/>
              </a:rPr>
              <a:t>within</a:t>
            </a:r>
            <a:r>
              <a:rPr lang="de-DE" sz="2000">
                <a:effectLst/>
                <a:latin typeface="+mn-lt"/>
              </a:rPr>
              <a:t> </a:t>
            </a:r>
            <a:r>
              <a:rPr lang="de-DE" sz="2000" err="1">
                <a:effectLst/>
                <a:latin typeface="+mn-lt"/>
              </a:rPr>
              <a:t>the</a:t>
            </a:r>
            <a:r>
              <a:rPr lang="de-DE" sz="2000">
                <a:effectLst/>
                <a:latin typeface="+mn-lt"/>
              </a:rPr>
              <a:t> </a:t>
            </a:r>
            <a:r>
              <a:rPr lang="de-DE" sz="2000" err="1">
                <a:effectLst/>
                <a:latin typeface="+mn-lt"/>
              </a:rPr>
              <a:t>organization</a:t>
            </a:r>
            <a:r>
              <a:rPr lang="de-DE" sz="2000">
                <a:effectLst/>
                <a:latin typeface="+mn-lt"/>
              </a:rPr>
              <a:t>.</a:t>
            </a:r>
          </a:p>
        </p:txBody>
      </p:sp>
      <p:sp>
        <p:nvSpPr>
          <p:cNvPr id="19" name="Abgerundetes Rechteck 18">
            <a:extLst>
              <a:ext uri="{FF2B5EF4-FFF2-40B4-BE49-F238E27FC236}">
                <a16:creationId xmlns:a16="http://schemas.microsoft.com/office/drawing/2014/main" id="{BD97EC70-A0A4-5D18-842D-BEF1F30B8CB8}"/>
              </a:ext>
            </a:extLst>
          </p:cNvPr>
          <p:cNvSpPr/>
          <p:nvPr/>
        </p:nvSpPr>
        <p:spPr>
          <a:xfrm>
            <a:off x="1031193" y="3805753"/>
            <a:ext cx="2458994" cy="667265"/>
          </a:xfrm>
          <a:prstGeom prst="roundRect">
            <a:avLst/>
          </a:prstGeom>
          <a:solidFill>
            <a:srgbClr val="FFD572"/>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de-DE" sz="2000" b="1"/>
              <a:t>Self-Assessment</a:t>
            </a:r>
          </a:p>
        </p:txBody>
      </p:sp>
      <p:sp>
        <p:nvSpPr>
          <p:cNvPr id="20" name="Textfeld 19">
            <a:extLst>
              <a:ext uri="{FF2B5EF4-FFF2-40B4-BE49-F238E27FC236}">
                <a16:creationId xmlns:a16="http://schemas.microsoft.com/office/drawing/2014/main" id="{CBF784E0-9634-1D66-C6E7-010DB4550CB7}"/>
              </a:ext>
            </a:extLst>
          </p:cNvPr>
          <p:cNvSpPr txBox="1"/>
          <p:nvPr/>
        </p:nvSpPr>
        <p:spPr>
          <a:xfrm>
            <a:off x="3676512" y="3808332"/>
            <a:ext cx="3652197" cy="707886"/>
          </a:xfrm>
          <a:prstGeom prst="rect">
            <a:avLst/>
          </a:prstGeom>
          <a:noFill/>
        </p:spPr>
        <p:txBody>
          <a:bodyPr wrap="square" rtlCol="0">
            <a:spAutoFit/>
          </a:bodyPr>
          <a:lstStyle/>
          <a:p>
            <a:r>
              <a:rPr lang="de-DE" sz="2000">
                <a:effectLst/>
                <a:latin typeface="+mn-lt"/>
              </a:rPr>
              <a:t>Evaluation </a:t>
            </a:r>
            <a:r>
              <a:rPr lang="de-DE" sz="2000" err="1">
                <a:effectLst/>
                <a:latin typeface="+mn-lt"/>
              </a:rPr>
              <a:t>by</a:t>
            </a:r>
            <a:r>
              <a:rPr lang="de-DE" sz="2000">
                <a:effectLst/>
                <a:latin typeface="+mn-lt"/>
              </a:rPr>
              <a:t> </a:t>
            </a:r>
            <a:r>
              <a:rPr lang="de-DE" sz="2000" err="1">
                <a:effectLst/>
                <a:latin typeface="+mn-lt"/>
              </a:rPr>
              <a:t>individuals</a:t>
            </a:r>
            <a:r>
              <a:rPr lang="de-DE" sz="2000">
                <a:effectLst/>
                <a:latin typeface="+mn-lt"/>
              </a:rPr>
              <a:t> </a:t>
            </a:r>
            <a:r>
              <a:rPr lang="de-DE" sz="2000" err="1">
                <a:effectLst/>
                <a:latin typeface="+mn-lt"/>
              </a:rPr>
              <a:t>or</a:t>
            </a:r>
            <a:r>
              <a:rPr lang="de-DE" sz="2000">
                <a:effectLst/>
                <a:latin typeface="+mn-lt"/>
              </a:rPr>
              <a:t> </a:t>
            </a:r>
            <a:r>
              <a:rPr lang="de-DE" sz="2000" err="1">
                <a:effectLst/>
                <a:latin typeface="+mn-lt"/>
              </a:rPr>
              <a:t>teams</a:t>
            </a:r>
            <a:r>
              <a:rPr lang="de-DE" sz="2000">
                <a:effectLst/>
                <a:latin typeface="+mn-lt"/>
              </a:rPr>
              <a:t> </a:t>
            </a:r>
            <a:r>
              <a:rPr lang="de-DE" sz="2000" err="1">
                <a:effectLst/>
                <a:latin typeface="+mn-lt"/>
              </a:rPr>
              <a:t>involved</a:t>
            </a:r>
            <a:r>
              <a:rPr lang="de-DE" sz="2000">
                <a:effectLst/>
                <a:latin typeface="+mn-lt"/>
              </a:rPr>
              <a:t>.</a:t>
            </a:r>
            <a:endParaRPr lang="de-DE" sz="2000">
              <a:effectLst/>
              <a:latin typeface="+mn-lt"/>
              <a:ea typeface="Calibri"/>
              <a:cs typeface="Calibri"/>
            </a:endParaRPr>
          </a:p>
        </p:txBody>
      </p:sp>
      <p:sp>
        <p:nvSpPr>
          <p:cNvPr id="21" name="Abgerundetes Rechteck 20">
            <a:extLst>
              <a:ext uri="{FF2B5EF4-FFF2-40B4-BE49-F238E27FC236}">
                <a16:creationId xmlns:a16="http://schemas.microsoft.com/office/drawing/2014/main" id="{EA55AA60-E935-D67F-840E-6DE257A80C2F}"/>
              </a:ext>
            </a:extLst>
          </p:cNvPr>
          <p:cNvSpPr/>
          <p:nvPr/>
        </p:nvSpPr>
        <p:spPr>
          <a:xfrm>
            <a:off x="1070530" y="5045337"/>
            <a:ext cx="2458994" cy="667265"/>
          </a:xfrm>
          <a:prstGeom prst="roundRect">
            <a:avLst/>
          </a:prstGeom>
          <a:solidFill>
            <a:srgbClr val="FFD572"/>
          </a:solidFill>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de-DE" sz="2000" b="1" err="1"/>
              <a:t>One</a:t>
            </a:r>
            <a:r>
              <a:rPr lang="de-DE" sz="2000" b="1"/>
              <a:t> Minute Paper</a:t>
            </a:r>
          </a:p>
        </p:txBody>
      </p:sp>
      <p:sp>
        <p:nvSpPr>
          <p:cNvPr id="22" name="Textfeld 21">
            <a:extLst>
              <a:ext uri="{FF2B5EF4-FFF2-40B4-BE49-F238E27FC236}">
                <a16:creationId xmlns:a16="http://schemas.microsoft.com/office/drawing/2014/main" id="{E65744B8-4BD2-61D1-3931-805090592CF2}"/>
              </a:ext>
            </a:extLst>
          </p:cNvPr>
          <p:cNvSpPr txBox="1"/>
          <p:nvPr/>
        </p:nvSpPr>
        <p:spPr>
          <a:xfrm>
            <a:off x="3741055" y="5013945"/>
            <a:ext cx="3652197" cy="707886"/>
          </a:xfrm>
          <a:prstGeom prst="rect">
            <a:avLst/>
          </a:prstGeom>
          <a:noFill/>
        </p:spPr>
        <p:txBody>
          <a:bodyPr wrap="square" rtlCol="0">
            <a:spAutoFit/>
          </a:bodyPr>
          <a:lstStyle/>
          <a:p>
            <a:r>
              <a:rPr lang="de-DE" sz="2000">
                <a:effectLst/>
                <a:latin typeface="+mn-lt"/>
              </a:rPr>
              <a:t>Quick and </a:t>
            </a:r>
            <a:r>
              <a:rPr lang="de-DE" sz="2000" err="1">
                <a:effectLst/>
                <a:latin typeface="+mn-lt"/>
              </a:rPr>
              <a:t>concise</a:t>
            </a:r>
            <a:r>
              <a:rPr lang="de-DE" sz="2000">
                <a:effectLst/>
                <a:latin typeface="+mn-lt"/>
              </a:rPr>
              <a:t> </a:t>
            </a:r>
            <a:r>
              <a:rPr lang="de-DE" sz="2000" err="1">
                <a:effectLst/>
                <a:latin typeface="+mn-lt"/>
              </a:rPr>
              <a:t>feedback</a:t>
            </a:r>
            <a:r>
              <a:rPr lang="de-DE" sz="2000">
                <a:effectLst/>
                <a:latin typeface="+mn-lt"/>
              </a:rPr>
              <a:t> </a:t>
            </a:r>
            <a:r>
              <a:rPr lang="de-DE" sz="2000" err="1">
                <a:effectLst/>
                <a:latin typeface="+mn-lt"/>
              </a:rPr>
              <a:t>collection</a:t>
            </a:r>
            <a:r>
              <a:rPr lang="de-DE" sz="2000">
                <a:effectLst/>
                <a:latin typeface="+mn-lt"/>
              </a:rPr>
              <a:t> </a:t>
            </a:r>
            <a:r>
              <a:rPr lang="de-DE" sz="2000" err="1">
                <a:effectLst/>
                <a:latin typeface="+mn-lt"/>
              </a:rPr>
              <a:t>method</a:t>
            </a:r>
            <a:r>
              <a:rPr lang="de-DE" sz="2000">
                <a:effectLst/>
                <a:latin typeface="+mn-lt"/>
              </a:rPr>
              <a:t>.</a:t>
            </a:r>
            <a:endParaRPr lang="de-DE" sz="2000">
              <a:effectLst/>
              <a:latin typeface="+mn-lt"/>
              <a:ea typeface="Calibri"/>
              <a:cs typeface="Calibri"/>
            </a:endParaRPr>
          </a:p>
        </p:txBody>
      </p:sp>
    </p:spTree>
    <p:extLst>
      <p:ext uri="{BB962C8B-B14F-4D97-AF65-F5344CB8AC3E}">
        <p14:creationId xmlns:p14="http://schemas.microsoft.com/office/powerpoint/2010/main" val="112819948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8" ma:contentTypeDescription="Een nieuw document maken." ma:contentTypeScope="" ma:versionID="fde3285a83328376fd19037734aefe70">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9728e128a3545319a23c007e88e4ae3f"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2f7e48d-50d4-454f-bb44-f0712f3dcf9a}"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C3889-527C-41F8-B566-27003A842AB7}">
  <ds:schemaRefs>
    <ds:schemaRef ds:uri="http://schemas.microsoft.com/office/2006/metadata/properties"/>
    <ds:schemaRef ds:uri="http://schemas.microsoft.com/office/infopath/2007/PartnerControls"/>
    <ds:schemaRef ds:uri="4323b3df-8132-45da-9814-5f12b4f3bf2e"/>
    <ds:schemaRef ds:uri="ccf361f3-7d9d-47e4-9d86-af699410c5d4"/>
  </ds:schemaRefs>
</ds:datastoreItem>
</file>

<file path=customXml/itemProps2.xml><?xml version="1.0" encoding="utf-8"?>
<ds:datastoreItem xmlns:ds="http://schemas.openxmlformats.org/officeDocument/2006/customXml" ds:itemID="{8B48AAB8-403F-402E-9F62-2071419FFC46}">
  <ds:schemaRefs>
    <ds:schemaRef ds:uri="http://schemas.microsoft.com/sharepoint/v3/contenttype/forms"/>
  </ds:schemaRefs>
</ds:datastoreItem>
</file>

<file path=customXml/itemProps3.xml><?xml version="1.0" encoding="utf-8"?>
<ds:datastoreItem xmlns:ds="http://schemas.openxmlformats.org/officeDocument/2006/customXml" ds:itemID="{BBA67A67-0E55-4BC1-958C-91546FB15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TotalTime>
  <Words>109</Words>
  <Application>Microsoft Office PowerPoint</Application>
  <PresentationFormat>Panorámica</PresentationFormat>
  <Paragraphs>22</Paragraphs>
  <Slides>5</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Aptos</vt:lpstr>
      <vt:lpstr>Aptos Display</vt:lpstr>
      <vt:lpstr>Arial</vt:lpstr>
      <vt:lpstr>Calibri</vt:lpstr>
      <vt:lpstr>Kantoorthema</vt:lpstr>
      <vt:lpstr>Module 6 : Evaluate</vt:lpstr>
      <vt:lpstr>Presentación de PowerPoint</vt:lpstr>
      <vt:lpstr>Presentación de PowerPoint</vt:lpstr>
      <vt:lpstr>Presentación de PowerPoint</vt:lpstr>
      <vt:lpstr>Presentación de PowerPoint</vt:lpstr>
    </vt:vector>
  </TitlesOfParts>
  <Company>UCLL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 Setting the stage</dc:title>
  <dc:creator>Ilse Fraussen</dc:creator>
  <cp:lastModifiedBy>David Rodriguez Gomez</cp:lastModifiedBy>
  <cp:revision>6</cp:revision>
  <dcterms:created xsi:type="dcterms:W3CDTF">2024-01-15T08:32:01Z</dcterms:created>
  <dcterms:modified xsi:type="dcterms:W3CDTF">2024-03-04T15:16:43Z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ies>
</file>